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F6EB"/>
    <a:srgbClr val="E0F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5896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Pizza Shop Management System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280190" y="46276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 Structures and Algorithms 
Made by Rimsha Jawad 
CMS ID 385345 
BEE-13-B 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6280190" y="56654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D75C4B-035B-9FFC-4837-CD146590B10F}"/>
              </a:ext>
            </a:extLst>
          </p:cNvPr>
          <p:cNvSpPr/>
          <p:nvPr/>
        </p:nvSpPr>
        <p:spPr>
          <a:xfrm>
            <a:off x="12801600" y="7736305"/>
            <a:ext cx="1828800" cy="493295"/>
          </a:xfrm>
          <a:prstGeom prst="rect">
            <a:avLst/>
          </a:prstGeom>
          <a:solidFill>
            <a:srgbClr val="E0F4ED"/>
          </a:solidFill>
          <a:ln>
            <a:solidFill>
              <a:srgbClr val="E0F6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218" y="622340"/>
            <a:ext cx="6757154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Benefits &amp; Applications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218" y="1666518"/>
            <a:ext cx="7563564" cy="1315879"/>
          </a:xfrm>
          <a:prstGeom prst="roundRect">
            <a:avLst>
              <a:gd name="adj" fmla="val 1544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3580" y="1899880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Service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023580" y="2387918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Improved efficiency via data structure-driven management.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790218" y="3208139"/>
            <a:ext cx="7563564" cy="1315879"/>
          </a:xfrm>
          <a:prstGeom prst="roundRect">
            <a:avLst>
              <a:gd name="adj" fmla="val 1544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23580" y="3441502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Cost Reduction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023580" y="3929539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Shortest-route calculations minimize delivery expenses.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790218" y="4749760"/>
            <a:ext cx="7563564" cy="1315879"/>
          </a:xfrm>
          <a:prstGeom prst="roundRect">
            <a:avLst>
              <a:gd name="adj" fmla="val 1544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3580" y="4983123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Educational Tool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23580" y="5471160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Practical C++ implementation of core data structures.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790218" y="6291382"/>
            <a:ext cx="7563564" cy="1315879"/>
          </a:xfrm>
          <a:prstGeom prst="roundRect">
            <a:avLst>
              <a:gd name="adj" fmla="val 1544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23580" y="6524744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Business Modeling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023580" y="7012781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Real-world example of service-based business optimization.</a:t>
            </a:r>
            <a:endParaRPr lang="en-US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860709"/>
            <a:ext cx="6244709" cy="450818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2932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Conclusion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99521" y="3868103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“A smart Pizza Shop is a fast Pizza Shop.”
This project showcases how </a:t>
            </a:r>
            <a:r>
              <a:rPr lang="en-US" sz="20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 structures and algorithms</a:t>
            </a: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can power intelligent service operations and real-time customer management.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CAFD4E-FD27-C306-FBA8-643F063F8602}"/>
              </a:ext>
            </a:extLst>
          </p:cNvPr>
          <p:cNvSpPr/>
          <p:nvPr/>
        </p:nvSpPr>
        <p:spPr>
          <a:xfrm>
            <a:off x="12801600" y="7736305"/>
            <a:ext cx="1828800" cy="493295"/>
          </a:xfrm>
          <a:prstGeom prst="rect">
            <a:avLst/>
          </a:prstGeom>
          <a:solidFill>
            <a:srgbClr val="E0F4ED"/>
          </a:solidFill>
          <a:ln>
            <a:solidFill>
              <a:srgbClr val="E0F6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47994"/>
          </a:xfrm>
          <a:prstGeom prst="roundRect">
            <a:avLst>
              <a:gd name="adj" fmla="val 996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14624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Complete System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1234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Manages orders and customers including Walk-In, Dine-In, and Home Delivery.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47994"/>
          </a:xfrm>
          <a:prstGeom prst="roundRect">
            <a:avLst>
              <a:gd name="adj" fmla="val 996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406301" y="3075146"/>
            <a:ext cx="29901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</a:rPr>
              <a:t>Core Data Structures</a:t>
            </a:r>
          </a:p>
        </p:txBody>
      </p:sp>
      <p:sp>
        <p:nvSpPr>
          <p:cNvPr id="9" name="Text 6"/>
          <p:cNvSpPr/>
          <p:nvPr/>
        </p:nvSpPr>
        <p:spPr>
          <a:xfrm>
            <a:off x="10382237" y="3565564"/>
            <a:ext cx="3195995" cy="1315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</a:rPr>
              <a:t>Used for order processing, customer service, route calculation, and billing.</a:t>
            </a:r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322189"/>
          </a:xfrm>
          <a:prstGeom prst="roundRect">
            <a:avLst>
              <a:gd name="adj" fmla="val 1544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Statistics &amp; Logs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</a:rPr>
              <a:t>Maintains customer service records and delivery charge details.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53D48D-DECA-BAF5-A06A-2DFEB40F780C}"/>
              </a:ext>
            </a:extLst>
          </p:cNvPr>
          <p:cNvSpPr/>
          <p:nvPr/>
        </p:nvSpPr>
        <p:spPr>
          <a:xfrm>
            <a:off x="12801600" y="7736305"/>
            <a:ext cx="1828800" cy="493295"/>
          </a:xfrm>
          <a:prstGeom prst="rect">
            <a:avLst/>
          </a:prstGeom>
          <a:solidFill>
            <a:srgbClr val="E0F4ED"/>
          </a:solidFill>
          <a:ln>
            <a:solidFill>
              <a:srgbClr val="E0F6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1712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60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91500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19928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Serve Customers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530906" y="24832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Using priority rules: Age-based, FCFS, and LIFO methods.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793790" y="32998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5309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Record Keeping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530906" y="38681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Store and retrieve served customer records efficiently.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793790" y="468463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530906" y="4762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Efficient Delivery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530906" y="525291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Calculate delivery charges via Dijkstra's shortest path algorithm.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793790" y="606944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530906" y="6147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Demonstrate DSA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530906" y="663773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Implement Priority Queue, Queue, Stack, AVL Tree, and Graphs in practice.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99629"/>
            <a:ext cx="106643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Categories &amp; Serving Logic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48570"/>
            <a:ext cx="13042821" cy="2616518"/>
          </a:xfrm>
          <a:prstGeom prst="roundRect">
            <a:avLst>
              <a:gd name="adj" fmla="val 780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5" name="Shape 2"/>
          <p:cNvSpPr/>
          <p:nvPr/>
        </p:nvSpPr>
        <p:spPr>
          <a:xfrm>
            <a:off x="801410" y="4756190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sz="2400"/>
          </a:p>
        </p:txBody>
      </p:sp>
      <p:sp>
        <p:nvSpPr>
          <p:cNvPr id="6" name="Text 3"/>
          <p:cNvSpPr/>
          <p:nvPr/>
        </p:nvSpPr>
        <p:spPr>
          <a:xfrm>
            <a:off x="1029653" y="489989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Customer Type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5375077" y="4899898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Serving Order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716691" y="489989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Data Structure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801410" y="5406509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sz="2400"/>
          </a:p>
        </p:txBody>
      </p:sp>
      <p:sp>
        <p:nvSpPr>
          <p:cNvPr id="10" name="Text 7"/>
          <p:cNvSpPr/>
          <p:nvPr/>
        </p:nvSpPr>
        <p:spPr>
          <a:xfrm>
            <a:off x="1029653" y="555021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Walk-In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375077" y="5550218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Older first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716691" y="555021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Dynamic Priority Queue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801410" y="6056828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sz="2400"/>
          </a:p>
        </p:txBody>
      </p:sp>
      <p:sp>
        <p:nvSpPr>
          <p:cNvPr id="14" name="Text 11"/>
          <p:cNvSpPr/>
          <p:nvPr/>
        </p:nvSpPr>
        <p:spPr>
          <a:xfrm>
            <a:off x="1029653" y="6200537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Home Delivery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5375077" y="6200537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Last-In-First-Out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9716691" y="6200537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Stack</a:t>
            </a:r>
            <a:endParaRPr lang="en-US" sz="2000" dirty="0"/>
          </a:p>
        </p:txBody>
      </p:sp>
      <p:sp>
        <p:nvSpPr>
          <p:cNvPr id="17" name="Shape 14"/>
          <p:cNvSpPr/>
          <p:nvPr/>
        </p:nvSpPr>
        <p:spPr>
          <a:xfrm>
            <a:off x="801410" y="6707148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sz="2400"/>
          </a:p>
        </p:txBody>
      </p:sp>
      <p:sp>
        <p:nvSpPr>
          <p:cNvPr id="18" name="Text 15"/>
          <p:cNvSpPr/>
          <p:nvPr/>
        </p:nvSpPr>
        <p:spPr>
          <a:xfrm>
            <a:off x="1029653" y="6850856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Dine-In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5375077" y="6850856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First-Come-First-Serve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9716691" y="6850856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Dynamic Queue</a:t>
            </a:r>
            <a:endParaRPr lang="en-US" sz="2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DE728F-685D-CD85-FEB7-F83E8AD6E468}"/>
              </a:ext>
            </a:extLst>
          </p:cNvPr>
          <p:cNvSpPr/>
          <p:nvPr/>
        </p:nvSpPr>
        <p:spPr>
          <a:xfrm>
            <a:off x="12801600" y="7736305"/>
            <a:ext cx="1828800" cy="493295"/>
          </a:xfrm>
          <a:prstGeom prst="rect">
            <a:avLst/>
          </a:prstGeom>
          <a:solidFill>
            <a:srgbClr val="E0F4ED"/>
          </a:solidFill>
          <a:ln>
            <a:solidFill>
              <a:srgbClr val="E0F6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9423"/>
            <a:ext cx="60542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Structures Used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5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Linked List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93790" y="3906322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Base container for queues and stacks managing orders.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200406" y="3325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Priority Queue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4200406" y="3906322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Supports age-based sorting for Walk-In customers.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607022" y="3325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Queue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7607022" y="3906322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Controls FCFS order for Dine-In customers.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1013638" y="3325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Stack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11013638" y="3906322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Handles LIFO order for Home Delivery customers.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93790" y="545425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Graph enables routing. 
AVL Tree logs and searches customer records.</a:t>
            </a:r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9E3CF0-35EA-2A44-15D1-01E21A3A83B7}"/>
              </a:ext>
            </a:extLst>
          </p:cNvPr>
          <p:cNvSpPr/>
          <p:nvPr/>
        </p:nvSpPr>
        <p:spPr>
          <a:xfrm>
            <a:off x="12801600" y="7736305"/>
            <a:ext cx="1828800" cy="493295"/>
          </a:xfrm>
          <a:prstGeom prst="rect">
            <a:avLst/>
          </a:prstGeom>
          <a:solidFill>
            <a:srgbClr val="E0F4ED"/>
          </a:solidFill>
          <a:ln>
            <a:solidFill>
              <a:srgbClr val="E0F6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9451"/>
            <a:ext cx="84637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Graph-Based Delivery System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5" name="Text 2"/>
          <p:cNvSpPr/>
          <p:nvPr/>
        </p:nvSpPr>
        <p:spPr>
          <a:xfrm>
            <a:off x="1530906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Delivery Points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Shop, Chauburji, Shadman, Islampura, Johar Town, and Anarkali.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8" name="Text 5"/>
          <p:cNvSpPr/>
          <p:nvPr/>
        </p:nvSpPr>
        <p:spPr>
          <a:xfrm>
            <a:off x="5973008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Delivery Charges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5973008" y="579667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Rs. 50 per kilometer based on shortest path.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11" name="Text 8"/>
          <p:cNvSpPr/>
          <p:nvPr/>
        </p:nvSpPr>
        <p:spPr>
          <a:xfrm>
            <a:off x="10415111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Algorithm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10415111" y="579667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Dijkstra’s Algorithm computes efficient delivery routes.</a:t>
            </a:r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0DDF92-E91D-FD2C-4984-3AF957978A20}"/>
              </a:ext>
            </a:extLst>
          </p:cNvPr>
          <p:cNvSpPr/>
          <p:nvPr/>
        </p:nvSpPr>
        <p:spPr>
          <a:xfrm>
            <a:off x="12801600" y="7736305"/>
            <a:ext cx="1828800" cy="493295"/>
          </a:xfrm>
          <a:prstGeom prst="rect">
            <a:avLst/>
          </a:prstGeom>
          <a:solidFill>
            <a:srgbClr val="E0F4ED"/>
          </a:solidFill>
          <a:ln>
            <a:solidFill>
              <a:srgbClr val="E0F6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1730" y="577691"/>
            <a:ext cx="5252442" cy="656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Features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21730" y="1549360"/>
            <a:ext cx="7673340" cy="1225748"/>
          </a:xfrm>
          <a:prstGeom prst="roundRect">
            <a:avLst>
              <a:gd name="adj" fmla="val 1542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39376" y="1767007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Order Management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439376" y="2221230"/>
            <a:ext cx="723804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Add, serve, and remove customers seamlessly.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6221730" y="2985135"/>
            <a:ext cx="7673340" cy="1225748"/>
          </a:xfrm>
          <a:prstGeom prst="roundRect">
            <a:avLst>
              <a:gd name="adj" fmla="val 1542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439376" y="3202781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Billing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439376" y="3657005"/>
            <a:ext cx="723804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Calculate bills with accurate delivery charges.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6221730" y="4420910"/>
            <a:ext cx="7673340" cy="1225748"/>
          </a:xfrm>
          <a:prstGeom prst="roundRect">
            <a:avLst>
              <a:gd name="adj" fmla="val 1542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439376" y="4638556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Logs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439376" y="5092779"/>
            <a:ext cx="723804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Track served customers using AVL tree for quick search.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6221730" y="5856684"/>
            <a:ext cx="7673340" cy="1225748"/>
          </a:xfrm>
          <a:prstGeom prst="roundRect">
            <a:avLst>
              <a:gd name="adj" fmla="val 1542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439376" y="6074331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Status Displays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6439376" y="6528554"/>
            <a:ext cx="723804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Show pending and served orders with earnings summary.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6221730" y="7318772"/>
            <a:ext cx="7673340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Menu options and prices provided within the system.</a:t>
            </a: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7B20E1-E2E9-4266-BEA0-7B7004956219}"/>
              </a:ext>
            </a:extLst>
          </p:cNvPr>
          <p:cNvSpPr/>
          <p:nvPr/>
        </p:nvSpPr>
        <p:spPr>
          <a:xfrm>
            <a:off x="12801600" y="7736305"/>
            <a:ext cx="1828800" cy="493295"/>
          </a:xfrm>
          <a:prstGeom prst="rect">
            <a:avLst/>
          </a:prstGeom>
          <a:solidFill>
            <a:srgbClr val="E0F4ED"/>
          </a:solidFill>
          <a:ln>
            <a:solidFill>
              <a:srgbClr val="E0F6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Algorithms &amp; Logic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Priority Serving</a:t>
            </a:r>
          </a:p>
        </p:txBody>
      </p:sp>
      <p:sp>
        <p:nvSpPr>
          <p:cNvPr id="4" name="Text 2"/>
          <p:cNvSpPr/>
          <p:nvPr/>
        </p:nvSpPr>
        <p:spPr>
          <a:xfrm>
            <a:off x="793790" y="4559856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Custom age-based sorting for Walk-In customers.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200406" y="3638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Shortest Path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200406" y="4576048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Dijkstra's algorithm operates on adjacency lists efficiently.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607022" y="363855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AVL Tree Operations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07022" y="4574024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Balanced insertions, deletions, and fast searches for logs.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1013638" y="3638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Real-time Updates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1013638" y="4583807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Dynamic state management of queues, stacks, and customers.</a:t>
            </a: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C0A1D-0C6E-F85C-EB17-F45BA2712F77}"/>
              </a:ext>
            </a:extLst>
          </p:cNvPr>
          <p:cNvSpPr/>
          <p:nvPr/>
        </p:nvSpPr>
        <p:spPr>
          <a:xfrm>
            <a:off x="12801600" y="7736305"/>
            <a:ext cx="1828800" cy="493295"/>
          </a:xfrm>
          <a:prstGeom prst="rect">
            <a:avLst/>
          </a:prstGeom>
          <a:solidFill>
            <a:srgbClr val="E0F4ED"/>
          </a:solidFill>
          <a:ln>
            <a:solidFill>
              <a:srgbClr val="E0F6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694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Insights Provided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183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5" name="Text 2"/>
          <p:cNvSpPr/>
          <p:nvPr/>
        </p:nvSpPr>
        <p:spPr>
          <a:xfrm>
            <a:off x="7017306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Financial Overview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7017306" y="368665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Total daily earnings from all processed orders.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10200203" y="311836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8" name="Text 5"/>
          <p:cNvSpPr/>
          <p:nvPr/>
        </p:nvSpPr>
        <p:spPr>
          <a:xfrm>
            <a:off x="10937319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Order Status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10937319" y="368665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Breakdown of pending orders and associated bills.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11" name="Text 8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Records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7017306" y="543437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Historical served customers stored and searchable lexicographically.</a:t>
            </a:r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0E9637-6173-34DD-BB24-F366EF0E640C}"/>
              </a:ext>
            </a:extLst>
          </p:cNvPr>
          <p:cNvSpPr/>
          <p:nvPr/>
        </p:nvSpPr>
        <p:spPr>
          <a:xfrm>
            <a:off x="12801600" y="7736305"/>
            <a:ext cx="1828800" cy="493295"/>
          </a:xfrm>
          <a:prstGeom prst="rect">
            <a:avLst/>
          </a:prstGeom>
          <a:solidFill>
            <a:srgbClr val="E0F4ED"/>
          </a:solidFill>
          <a:ln>
            <a:solidFill>
              <a:srgbClr val="E0F6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453</Words>
  <Application>Microsoft Office PowerPoint</Application>
  <PresentationFormat>Custom</PresentationFormat>
  <Paragraphs>96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Geist</vt:lpstr>
      <vt:lpstr>Noto Serif SC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Rimsha Jawad</cp:lastModifiedBy>
  <cp:revision>6</cp:revision>
  <dcterms:created xsi:type="dcterms:W3CDTF">2025-05-14T04:58:20Z</dcterms:created>
  <dcterms:modified xsi:type="dcterms:W3CDTF">2025-05-14T06:37:05Z</dcterms:modified>
</cp:coreProperties>
</file>